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Merriweather" panose="020B0604020202020204" charset="0"/>
      <p:regular r:id="rId17"/>
      <p:bold r:id="rId18"/>
      <p:italic r:id="rId19"/>
      <p:boldItalic r:id="rId20"/>
    </p:embeddedFont>
    <p:embeddedFont>
      <p:font typeface="Lobster" panose="020B0604020202020204" charset="0"/>
      <p:regular r:id="rId21"/>
    </p:embeddedFont>
    <p:embeddedFont>
      <p:font typeface="Impact" panose="020B0806030902050204" pitchFamily="3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a99acf953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a99acf953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ab46a9d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3ab46a9d7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ab46a9d7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ab46a9d7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3ab46a9d7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3ab46a9d7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ab46a9d7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ab46a9d7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3ab46a9d7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3ab46a9d7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7a99acf953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7a99acf953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7a99acf953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7a99acf953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a99acf95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a99acf95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a99acf95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a99acf95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a99acf953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a99acf953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7a99acf95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7a99acf95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3ab46a9d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3ab46a9d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TIDEHAVEN WIT</a:t>
            </a:r>
            <a:br>
              <a:rPr lang="en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>
                <a:solidFill>
                  <a:srgbClr val="FF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2019-2020</a:t>
            </a:r>
            <a:endParaRPr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Breakfast with Boys Resourcing Technology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700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Breakfast with Boys Resourcing Technology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2" name="Google Shape;12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100" y="503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WIT students toured LyondellBassel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WIT students toured LyondellBassel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82475"/>
            <a:ext cx="6669876" cy="375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WIT students toured LyondellBassel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9550"/>
            <a:ext cx="9144000" cy="4724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227600" y="209550"/>
            <a:ext cx="3831000" cy="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  <a:latin typeface="Lobster"/>
                <a:ea typeface="Lobster"/>
                <a:cs typeface="Lobster"/>
                <a:sym typeface="Lobster"/>
              </a:rPr>
              <a:t>Inductions</a:t>
            </a:r>
            <a:endParaRPr sz="1800">
              <a:solidFill>
                <a:srgbClr val="FF0000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1441400" y="128975"/>
            <a:ext cx="4142100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Impact"/>
                <a:ea typeface="Impact"/>
                <a:cs typeface="Impact"/>
                <a:sym typeface="Impact"/>
              </a:rPr>
              <a:t>TSTC  Engineering and Tech Day</a:t>
            </a:r>
            <a:endParaRPr sz="2400">
              <a:solidFill>
                <a:srgbClr val="0000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" name="Google Shape;9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Tidehaven WIT</a:t>
            </a:r>
            <a:br>
              <a:rPr lang="en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>
                <a:solidFill>
                  <a:srgbClr val="0000FF"/>
                </a:solidFill>
                <a:latin typeface="Merriweather"/>
                <a:ea typeface="Merriweather"/>
                <a:cs typeface="Merriweather"/>
                <a:sym typeface="Merriweather"/>
              </a:rPr>
              <a:t>2018-2019</a:t>
            </a:r>
            <a:endParaRPr>
              <a:solidFill>
                <a:srgbClr val="0000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98" name="Google Shape;98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Breakfast with Boys Resourcing Technology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04" name="Google Shape;10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00" y="0"/>
            <a:ext cx="685799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ctrTitle"/>
          </p:nvPr>
        </p:nvSpPr>
        <p:spPr>
          <a:xfrm>
            <a:off x="7028100" y="1617650"/>
            <a:ext cx="1921800" cy="17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Lobster"/>
                <a:ea typeface="Lobster"/>
                <a:cs typeface="Lobster"/>
                <a:sym typeface="Lobster"/>
              </a:rPr>
              <a:t>Breakfast with Boys Resourcing Technology</a:t>
            </a:r>
            <a:endParaRPr sz="2400"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8275" y="81725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</Words>
  <Application>Microsoft Office PowerPoint</Application>
  <PresentationFormat>On-screen Show (16:9)</PresentationFormat>
  <Paragraphs>11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Merriweather</vt:lpstr>
      <vt:lpstr>Lobster</vt:lpstr>
      <vt:lpstr>Impact</vt:lpstr>
      <vt:lpstr>Arial</vt:lpstr>
      <vt:lpstr>Simple Light</vt:lpstr>
      <vt:lpstr>TIDEHAVEN WIT 2019-2020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Tidehaven WIT 2018-2019</vt:lpstr>
      <vt:lpstr>Breakfast with Boys Resourcing Technology</vt:lpstr>
      <vt:lpstr>Breakfast with Boys Resourcing Technology</vt:lpstr>
      <vt:lpstr>Breakfast with Boys Resourcing Technology</vt:lpstr>
      <vt:lpstr>Breakfast with Boys Resourcing Technology</vt:lpstr>
      <vt:lpstr>WIT students toured LyondellBassel</vt:lpstr>
      <vt:lpstr>WIT students toured LyondellBassel</vt:lpstr>
      <vt:lpstr>WIT students toured LyondellBassel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TIDEHAVEN WIT 2019-2020</dc:title>
  <dc:creator>Sarah Herring</dc:creator>
  <cp:lastModifiedBy>Sarah Herring</cp:lastModifiedBy>
  <cp:revision>1</cp:revision>
  <dcterms:modified xsi:type="dcterms:W3CDTF">2021-01-29T01:46:37Z</dcterms:modified>
</cp:coreProperties>
</file>